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4" r:id="rId10"/>
    <p:sldId id="265" r:id="rId11"/>
    <p:sldId id="262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27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13/02/12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13/02/12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13/02/12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13/02/12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13/02/12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13/02/12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13/02/12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13/02/12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13/02/12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13/02/12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13/02/12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13/02/12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13/02/12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828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5167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53546" y="2126824"/>
            <a:ext cx="2529782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21197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86935" y="204289"/>
            <a:ext cx="67124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Después 5 años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886935" y="1232302"/>
            <a:ext cx="7380748" cy="17543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4758 Agremiados</a:t>
            </a:r>
          </a:p>
          <a:p>
            <a:pPr algn="ctr"/>
            <a:r>
              <a:rPr lang="es-ES_tradnl" sz="4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7000 Créditos</a:t>
            </a:r>
          </a:p>
          <a:p>
            <a:pPr algn="ctr"/>
            <a:endParaRPr lang="es-ES_tradnl" sz="2800" b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05517" y="2704396"/>
            <a:ext cx="756216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RECURSOS ADMINISTRADOS CON RESPONSABILIDAD Y TRANSPARENCIA, ANTEPONIENDO LO ESTIPULADO EN EL REGLAMENTO.</a:t>
            </a:r>
          </a:p>
          <a:p>
            <a:pPr algn="ctr"/>
            <a:endParaRPr lang="es-ES" sz="2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s-ES" sz="2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ESTAMOS OBLIGADOS A ACTUALIZARNOS Y MEJORAR LO REALIZADO, TRABAJAMOS EN LOS CAMBIOS QUE GENEREN MAS Y MEJORES BENEFICIOS A LOS AGREMIADOS INSCRITOS</a:t>
            </a:r>
            <a:endParaRPr lang="es-ES" sz="2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93934" y="5843717"/>
            <a:ext cx="5554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! Solo faltas tú ¡</a:t>
            </a:r>
            <a:endParaRPr lang="es-ES_tradnl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1583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264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680" y="240049"/>
            <a:ext cx="8284781" cy="5041732"/>
          </a:xfrm>
          <a:prstGeom prst="rect">
            <a:avLst/>
          </a:prstGeom>
        </p:spPr>
      </p:pic>
      <p:sp>
        <p:nvSpPr>
          <p:cNvPr id="8" name="Llamada de nube 7"/>
          <p:cNvSpPr/>
          <p:nvPr/>
        </p:nvSpPr>
        <p:spPr>
          <a:xfrm>
            <a:off x="6803196" y="1169249"/>
            <a:ext cx="1663004" cy="604784"/>
          </a:xfrm>
          <a:prstGeom prst="cloudCallou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7046770" y="1290205"/>
            <a:ext cx="12279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err="1" smtClean="0"/>
              <a:t>Multiplos</a:t>
            </a:r>
            <a:r>
              <a:rPr lang="es-ES" sz="1000" dirty="0" smtClean="0"/>
              <a:t> $50.00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3998872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986136" y="397003"/>
            <a:ext cx="31717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AHORRO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14900" y="2332311"/>
            <a:ext cx="7380748" cy="297004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Dividendos</a:t>
            </a:r>
          </a:p>
          <a:p>
            <a:pPr algn="ctr"/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r>
              <a:rPr lang="es-ES_tradnl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stado</a:t>
            </a:r>
            <a:r>
              <a:rPr lang="es-ES_tradnl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 c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uenta</a:t>
            </a:r>
          </a:p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Consulta en </a:t>
            </a:r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línea</a:t>
            </a:r>
          </a:p>
          <a:p>
            <a:pPr algn="ctr"/>
            <a:r>
              <a:rPr lang="es-ES_tradnl" sz="25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www.fomaqro.com</a:t>
            </a:r>
            <a:endParaRPr lang="es-ES_tradnl" sz="2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4847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3107" y="224449"/>
            <a:ext cx="4484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PRESTAMOS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014900" y="1202070"/>
            <a:ext cx="738074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Tasa de interés 1.4% </a:t>
            </a:r>
          </a:p>
          <a:p>
            <a:pPr algn="ctr"/>
            <a:r>
              <a:rPr lang="es-ES_tradnl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Sobre saldos insolutos</a:t>
            </a:r>
          </a:p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Descuento vía nomina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239691" y="3647899"/>
            <a:ext cx="762965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3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$10,000 + </a:t>
            </a:r>
            <a:r>
              <a:rPr lang="es-ES_tradnl" sz="3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ahorro       </a:t>
            </a:r>
            <a:r>
              <a:rPr lang="es-ES_tradnl" sz="3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36 </a:t>
            </a:r>
            <a:r>
              <a:rPr lang="es-ES_tradnl" sz="35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Qnas</a:t>
            </a:r>
            <a:r>
              <a:rPr lang="es-ES_tradnl" sz="3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</a:p>
          <a:p>
            <a:r>
              <a:rPr lang="es-ES_tradnl" sz="3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$</a:t>
            </a:r>
            <a:r>
              <a:rPr lang="es-ES_tradnl" sz="3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20,000.00  </a:t>
            </a:r>
            <a:r>
              <a:rPr lang="es-ES_tradnl" sz="3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48 </a:t>
            </a:r>
            <a:r>
              <a:rPr lang="es-ES_tradnl" sz="35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Qnas</a:t>
            </a:r>
            <a:endParaRPr lang="es-ES_tradnl" sz="35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s-ES_tradnl" sz="35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s-ES_tradnl" sz="3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$40,000.00                48 </a:t>
            </a:r>
            <a:r>
              <a:rPr lang="es-ES_tradnl" sz="35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Qnas</a:t>
            </a:r>
            <a:r>
              <a:rPr lang="es-ES_tradnl" sz="3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  <a:p>
            <a:r>
              <a:rPr lang="es-ES_tradnl" sz="3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_tradnl" sz="3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72 </a:t>
            </a:r>
            <a:r>
              <a:rPr lang="es-ES_tradnl" sz="35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Qnas</a:t>
            </a:r>
            <a:r>
              <a:rPr lang="es-ES_tradnl" sz="3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r>
              <a:rPr lang="es-ES_tradnl" sz="3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endParaRPr lang="es-ES_tradnl" sz="35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s-ES_tradnl" sz="35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6045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134359" y="224449"/>
            <a:ext cx="27818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RETIRO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883876" y="1909956"/>
            <a:ext cx="7380748" cy="9387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$25,000.00</a:t>
            </a:r>
            <a:endParaRPr lang="es-ES_tradnl" sz="55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014900" y="3117213"/>
            <a:ext cx="7380748" cy="298543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 quienes se jubilen después de 5 años de permanencia en FOMAQRO</a:t>
            </a:r>
          </a:p>
          <a:p>
            <a:pPr algn="ctr"/>
            <a:endParaRPr lang="es-ES_tradnl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s-ES_tradnl" sz="28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$25,000.00 + AHORRO + DIVIDENDOS</a:t>
            </a:r>
          </a:p>
        </p:txBody>
      </p:sp>
    </p:spTree>
    <p:extLst>
      <p:ext uri="{BB962C8B-B14F-4D97-AF65-F5344CB8AC3E}">
        <p14:creationId xmlns:p14="http://schemas.microsoft.com/office/powerpoint/2010/main" val="2935819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334168" y="224449"/>
            <a:ext cx="43822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DEFUNCIÓN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52851" y="2292986"/>
            <a:ext cx="738074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$50,000.00</a:t>
            </a:r>
          </a:p>
          <a:p>
            <a:pPr algn="ctr"/>
            <a:r>
              <a:rPr lang="es-ES_tradnl" sz="4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Titular</a:t>
            </a:r>
          </a:p>
          <a:p>
            <a:pPr algn="ctr"/>
            <a:r>
              <a:rPr lang="es-ES_tradnl" sz="4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$25,000.00 </a:t>
            </a:r>
          </a:p>
          <a:p>
            <a:pPr algn="ctr"/>
            <a:r>
              <a:rPr lang="es-ES_tradnl" sz="4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Conyugue </a:t>
            </a:r>
            <a:r>
              <a:rPr lang="es-ES_tradnl" sz="4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/</a:t>
            </a:r>
            <a:r>
              <a:rPr lang="es-ES_tradnl" sz="4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hijos</a:t>
            </a:r>
            <a:endParaRPr lang="es-ES_tradnl" sz="45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52851" y="1585100"/>
            <a:ext cx="738074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APOYO ECONOMICO </a:t>
            </a:r>
            <a:endParaRPr lang="es-ES_tradnl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0343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738085" y="170008"/>
            <a:ext cx="528484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45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www.fomaqro.com</a:t>
            </a:r>
            <a:endParaRPr lang="es-ES_tradnl" sz="45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142" y="1245473"/>
            <a:ext cx="6472900" cy="561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670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0"/>
            <a:ext cx="90333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648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0"/>
            <a:ext cx="8909732" cy="68580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72916" y="1942158"/>
            <a:ext cx="2529782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29486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isa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Brisa.thmx</Template>
  <TotalTime>132</TotalTime>
  <Words>127</Words>
  <Application>Microsoft Macintosh PowerPoint</Application>
  <PresentationFormat>Presentación en pantalla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Brisa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Oscar Ramírez Vega</dc:creator>
  <cp:lastModifiedBy>Oscar Ramírez Vega</cp:lastModifiedBy>
  <cp:revision>11</cp:revision>
  <cp:lastPrinted>2012-02-13T15:55:11Z</cp:lastPrinted>
  <dcterms:created xsi:type="dcterms:W3CDTF">2012-02-11T18:28:32Z</dcterms:created>
  <dcterms:modified xsi:type="dcterms:W3CDTF">2012-02-13T16:28:18Z</dcterms:modified>
</cp:coreProperties>
</file>